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8" r:id="rId8"/>
    <p:sldId id="269" r:id="rId9"/>
    <p:sldId id="267" r:id="rId10"/>
    <p:sldId id="261" r:id="rId11"/>
    <p:sldId id="262" r:id="rId12"/>
    <p:sldId id="271" r:id="rId13"/>
    <p:sldId id="272" r:id="rId14"/>
    <p:sldId id="273" r:id="rId15"/>
    <p:sldId id="270" r:id="rId16"/>
    <p:sldId id="263" r:id="rId17"/>
    <p:sldId id="265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Light" panose="00000400000000000000" pitchFamily="2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  <p:embeddedFont>
      <p:font typeface="Roboto Mono Light" panose="020B0604020202020204" charset="0"/>
      <p:regular r:id="rId33"/>
      <p:bold r:id="rId34"/>
      <p:italic r:id="rId35"/>
      <p:boldItalic r:id="rId36"/>
    </p:embeddedFont>
    <p:embeddedFont>
      <p:font typeface="Roboto Mono Medium" panose="020B060402020202020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aj3LDR2pQeCL7M0+qL8mQnqd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109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34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5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66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50" name="Google Shape;250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52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12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8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sing-cosine-similarity-to-build-a-movie-recommendation-system-ae7f2084259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ngautam0/Match_Dream_Job/blob/master/data/suggestions.csv?source=post_page-----edb0e653341a--------------------------------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2093559" y="2666277"/>
            <a:ext cx="8000149" cy="1583317"/>
            <a:chOff x="1260092" y="2298380"/>
            <a:chExt cx="9487800" cy="176281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260092" y="2298380"/>
              <a:ext cx="9487800" cy="1199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FFFFFF"/>
                </a:buClr>
                <a:buSzPts val="4400"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Simple Recommender System for Job Matching</a:t>
              </a:r>
              <a:endParaRPr lang="en-US" sz="32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071965" y="3636125"/>
              <a:ext cx="5864056" cy="425071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Recommender System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Cara </a:t>
            </a:r>
            <a:r>
              <a:rPr lang="en-US" sz="4000" dirty="0" err="1"/>
              <a:t>Kerja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Cara </a:t>
            </a:r>
            <a:r>
              <a:rPr lang="en-US" dirty="0" err="1"/>
              <a:t>Kerja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E09EC-3EBB-40A6-9C88-7678811FB810}"/>
              </a:ext>
            </a:extLst>
          </p:cNvPr>
          <p:cNvSpPr txBox="1"/>
          <p:nvPr/>
        </p:nvSpPr>
        <p:spPr>
          <a:xfrm>
            <a:off x="401557" y="1690825"/>
            <a:ext cx="110652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Pemrosesan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Data: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diolah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terlebih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dahulu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(Skills)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dari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diubah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representasi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vektor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TF-IDF.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Selain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YearsOfExperience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EnglishLevel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dinormalisasi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Pemilihan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Posisi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Model Logistic Regression,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RandomForest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SVC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klasifikasi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multiclass.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dilatih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data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labelnya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UsersPosition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Prediksi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Setelah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dilatih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model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posisi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cocok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untuk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kemiripan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konten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)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antara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Selain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sistem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juga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kemiripan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antara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cosine similarity.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mengidentifikasi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mirip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dengan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Evaluasi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: Program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ini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juga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memberikan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evaluasi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melalui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evaluation metrics.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yakni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presisi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(precision) </a:t>
            </a:r>
          </a:p>
        </p:txBody>
      </p:sp>
    </p:spTree>
    <p:extLst>
      <p:ext uri="{BB962C8B-B14F-4D97-AF65-F5344CB8AC3E}">
        <p14:creationId xmlns:p14="http://schemas.microsoft.com/office/powerpoint/2010/main" val="31976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04800" y="2649400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3600" dirty="0"/>
              <a:t>Data Modeling dan Calculate </a:t>
            </a:r>
            <a:r>
              <a:rPr lang="en-US" sz="3600" dirty="0" err="1"/>
              <a:t>Similiarity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274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it-IT" dirty="0"/>
              <a:t>Data Modeling dan Calculate Similiarity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C8724-810C-4E4F-9D03-F6BD3D53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3" y="1265745"/>
            <a:ext cx="9366731" cy="1847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8A6E2-A7D8-4AFC-B228-BBD2D9FC1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" y="3113691"/>
            <a:ext cx="4077954" cy="3163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F026B-A9FB-4D17-B9FB-49144389B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180" y="3195146"/>
            <a:ext cx="4193627" cy="3081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3B939-2A64-4298-A1ED-8AA8AC449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828" y="3195146"/>
            <a:ext cx="2400565" cy="29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 and Recommendations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61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4" name="Google Shape;234;g142ad2f6649_0_139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pemodelan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randomforest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ditandai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 yang paling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0.13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logisticregression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0.021 dan model SVC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0.011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pemodelan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cosine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user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tergabung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direkomendasikan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kesamaan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direkrut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46" name="Google Shape;246;p2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Materi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https://towardsdatascience.com/using-cosine-similarity-to-build-a-movie-recommendation-system-ae7f20842599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https://github.com/ngautam0/Match_Dream_Job/blob/master/data/suggestions.csv?source=post_page-----edb0e653341a--------------------------------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Fiarni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C., &amp; Maharani, H. (2019). Product Recommendation System Design Using Cosine Similarity and Content-based Filtering Methods. IJITEE (International Journal of Information Technology and Electrical Engineering), 3(2), 42–48. /*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doi:http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://dx.doi.org/10.22146/ijitee.45538*/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doi:https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://doi.org/10.22146/ijitee.45538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Yunanda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G.,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Nurjanah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D., &amp;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Meliana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S. (2022). Recommendation System from Microsoft News Data using TF-IDF and Cosine Similarity Methods. Building of Informatics, Technology and Science (BITS), 4(1), 277−284. https://doi.org/10.47065/bits.v4i1.1670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 dan Machine learning Metrics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Modeling dan Calculate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Similiarity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onclusion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rumit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manual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terkesan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waktu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pula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mengekplorasi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segera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JobLibrary.weha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platform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berbasis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online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mempertemukan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penyedia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lapangan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kerja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kali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persyaratan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beragam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Program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implementasi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- content based filtering - personalized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rekrutmen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pula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rekomendasi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lowongan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sekiranya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relevan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(similarity).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Metrics, dan Machine learning Metrics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Solusi, Business Metrics, dan Machine learning Metrics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Solusi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mengatasi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permasalahan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dikembangkan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sebuah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recommender system - content based filtering - personalized.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Sistem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keterampilan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atribut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tersedia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merekomendasikan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cocok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Business Metrics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efisien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mencocokkan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Pengalaman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program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pekerjaan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Peningkatan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Karyawan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cocok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karyawan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8424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achine learning Metrics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Precision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mengukur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sejauh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benar-benar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Hasil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userID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precision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menampilkan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mengidentifikasi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ditawarkan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salah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diklasifikasikan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mengurangi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“false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”).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precision sangat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penting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terutama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false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bisnis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Misalnya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proses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rekrutmen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precision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memastikan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kandidat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dipanggil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wawancara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benar-benar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butuhkan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47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460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8E9A3-2F01-4799-BFC9-29E71C80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33" y="1690825"/>
            <a:ext cx="9138120" cy="1955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1575A-193C-4A65-89D3-3C25BB8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97" y="3962417"/>
            <a:ext cx="8357029" cy="16764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821</Words>
  <Application>Microsoft Office PowerPoint</Application>
  <PresentationFormat>Widescreen</PresentationFormat>
  <Paragraphs>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Montserrat Light</vt:lpstr>
      <vt:lpstr>Roboto Mono</vt:lpstr>
      <vt:lpstr>Roboto Mono Light</vt:lpstr>
      <vt:lpstr>Sora</vt:lpstr>
      <vt:lpstr>Roboto Mono Medium</vt:lpstr>
      <vt:lpstr>Calibri</vt:lpstr>
      <vt:lpstr>1_Office Theme</vt:lpstr>
      <vt:lpstr>Office Theme</vt:lpstr>
      <vt:lpstr>PowerPoint Presentation</vt:lpstr>
      <vt:lpstr>Outline</vt:lpstr>
      <vt:lpstr>Introduction</vt:lpstr>
      <vt:lpstr>Introduction</vt:lpstr>
      <vt:lpstr>Solusi, Business Metrics, dan Machine learning Metrics</vt:lpstr>
      <vt:lpstr>Solusi, Business Metrics, dan Machine learning Metrics</vt:lpstr>
      <vt:lpstr>Machine learning Metrics</vt:lpstr>
      <vt:lpstr>Dataset</vt:lpstr>
      <vt:lpstr>Dataset</vt:lpstr>
      <vt:lpstr>Cara Kerja</vt:lpstr>
      <vt:lpstr>Cara Kerja</vt:lpstr>
      <vt:lpstr>Data Modeling dan Calculate Similiarity</vt:lpstr>
      <vt:lpstr>Data Modeling dan Calculate Similiarity</vt:lpstr>
      <vt:lpstr>Conclusion and Recommendations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hp</cp:lastModifiedBy>
  <cp:revision>8</cp:revision>
  <dcterms:created xsi:type="dcterms:W3CDTF">2022-06-30T03:08:43Z</dcterms:created>
  <dcterms:modified xsi:type="dcterms:W3CDTF">2023-09-09T03:28:27Z</dcterms:modified>
</cp:coreProperties>
</file>